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2665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9045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2488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4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3503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8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9365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14854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534102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2684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04787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98839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1529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57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63967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74564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10324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886912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0469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66260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38953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19095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168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46832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9583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1532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6088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25356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51711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6731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1355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553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2280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772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34306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96781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284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8711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933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1664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3253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71770-0121-41C6-9B27-7309A6AFF501}" type="datetimeFigureOut">
              <a:rPr lang="en-NZ" smtClean="0"/>
              <a:t>9/09/2018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42CF-4DFA-4E5A-A860-0B676E1FD37B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1405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8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docs.microsoft.com/en-us/uwp/api/Windows.UI.Notifications.ToastTemplateTyp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CommunityToolkit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hyperlink" Target="https://powershellgallery.com/packages/BurntTo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witter.com/WindosNZ" TargetMode="Externa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dbertram/" TargetMode="External"/><Relationship Id="rId2" Type="http://schemas.openxmlformats.org/officeDocument/2006/relationships/hyperlink" Target="https://leanpub.com/pester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hyperlink" Target="https://www.techsnip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0974"/>
            <a:ext cx="9144000" cy="3660775"/>
          </a:xfrm>
        </p:spPr>
        <p:txBody>
          <a:bodyPr>
            <a:normAutofit/>
          </a:bodyPr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Australia and New Zealand PowerShell User Group</a:t>
            </a:r>
            <a:br>
              <a:rPr lang="en-NZ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NZ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September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2018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9420"/>
            <a:ext cx="9144000" cy="2108579"/>
          </a:xfrm>
        </p:spPr>
        <p:txBody>
          <a:bodyPr>
            <a:normAutofit/>
          </a:bodyPr>
          <a:lstStyle/>
          <a:p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  <a:latin typeface="Font Awesome 5 Free Solid" panose="02000503000000000000" pitchFamily="50" charset="0"/>
              </a:rPr>
              <a:t></a:t>
            </a:r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NZ" sz="2000" dirty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</a:rPr>
              <a:t>://ANZPSUG.github.io</a:t>
            </a:r>
            <a:endParaRPr lang="en-NZ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Font Awesome 5 Brands Regular" panose="02000503000000000000" pitchFamily="50" charset="0"/>
              </a:rPr>
              <a:t></a:t>
            </a:r>
            <a:r>
              <a:rPr lang="en-NZ" sz="2000" dirty="0">
                <a:solidFill>
                  <a:schemeClr val="bg1">
                    <a:lumMod val="95000"/>
                  </a:schemeClr>
                </a:solidFill>
              </a:rPr>
              <a:t> https://twitter.com/ANZPSUG</a:t>
            </a:r>
          </a:p>
          <a:p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  <a:latin typeface="Font Awesome 5 Brands Regular" panose="02000503000000000000" pitchFamily="50" charset="0"/>
              </a:rPr>
              <a:t></a:t>
            </a:r>
            <a:r>
              <a:rPr lang="en-NZ" sz="2000" dirty="0" smtClean="0">
                <a:solidFill>
                  <a:schemeClr val="bg1">
                    <a:lumMod val="95000"/>
                  </a:schemeClr>
                </a:solidFill>
              </a:rPr>
              <a:t> https://www.meetup.com/ANZ-PowerShell-UserGroup</a:t>
            </a:r>
            <a:endParaRPr lang="en-NZ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692" y="4587809"/>
            <a:ext cx="1554615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Marriage of Scheduled Tasks and Background Jobs</a:t>
            </a:r>
            <a:endParaRPr lang="en-NZ" sz="2400" dirty="0" smtClean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Can do anything you can do in normal PowerShell</a:t>
            </a:r>
            <a:endParaRPr lang="en-NZ" sz="2400" dirty="0" smtClean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Try not to spread them around the network</a:t>
            </a:r>
            <a:endParaRPr lang="en-NZ" sz="2400" dirty="0" smtClean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002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 Is Toast?</a:t>
            </a:r>
            <a:endParaRPr lang="en-NZ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57" y="1248230"/>
            <a:ext cx="4920343" cy="4412342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283" y="532610"/>
            <a:ext cx="8684831" cy="5792781"/>
          </a:xfrm>
        </p:spPr>
      </p:pic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40984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tToast Notification Example in Windows 8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875" y="70907"/>
            <a:ext cx="36671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1077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2050" name="Picture 2" descr="Image result for windows 10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ntToast Notification Example in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9735" y="5693684"/>
            <a:ext cx="366712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004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Anatomy of a Toast</a:t>
            </a:r>
            <a:endParaRPr lang="en-NZ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01216" y="1763497"/>
            <a:ext cx="11430000" cy="4236097"/>
          </a:xfrm>
        </p:spPr>
        <p:txBody>
          <a:bodyPr>
            <a:normAutofit/>
          </a:bodyPr>
          <a:lstStyle/>
          <a:p>
            <a:r>
              <a:rPr lang="en-NZ" sz="1800" dirty="0" smtClean="0"/>
              <a:t>It’s all XML:</a:t>
            </a:r>
            <a:endParaRPr lang="en-NZ" sz="1800" dirty="0"/>
          </a:p>
          <a:p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&lt;toast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 template=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ToastGeneric</a:t>
            </a:r>
            <a:r>
              <a:rPr lang="en-NZ" sz="15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text&gt;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Default Notification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&lt;/text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image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"C:\Images\BurntToast.png"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placement=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appLogoOverride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hint-crop=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"circle"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binding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visual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audio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ms-winsoundevent:Notification.Default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/&gt;</a:t>
            </a:r>
            <a:b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toast&gt;</a:t>
            </a:r>
          </a:p>
          <a:p>
            <a:endParaRPr lang="en-NZ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41" y="1763497"/>
            <a:ext cx="4333875" cy="952500"/>
          </a:xfrm>
          <a:prstGeom prst="rect">
            <a:avLst/>
          </a:prstGeom>
        </p:spPr>
      </p:pic>
      <p:pic>
        <p:nvPicPr>
          <p:cNvPr id="17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8" name="Rectangle 17"/>
          <p:cNvSpPr/>
          <p:nvPr/>
        </p:nvSpPr>
        <p:spPr>
          <a:xfrm>
            <a:off x="8362950" y="1971675"/>
            <a:ext cx="173355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1" y="3457575"/>
            <a:ext cx="388620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stCxn id="19" idx="3"/>
            <a:endCxn id="18" idx="1"/>
          </p:cNvCxnSpPr>
          <p:nvPr/>
        </p:nvCxnSpPr>
        <p:spPr>
          <a:xfrm flipV="1">
            <a:off x="5105401" y="2128838"/>
            <a:ext cx="3257549" cy="1485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1" y="3800475"/>
            <a:ext cx="10048874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58100" y="1915681"/>
            <a:ext cx="647700" cy="665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FCFDF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>
            <a:stCxn id="24" idx="0"/>
            <a:endCxn id="25" idx="2"/>
          </p:cNvCxnSpPr>
          <p:nvPr/>
        </p:nvCxnSpPr>
        <p:spPr>
          <a:xfrm flipV="1">
            <a:off x="6243638" y="2581275"/>
            <a:ext cx="1738312" cy="1219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 the Beginning There Were Templates</a:t>
            </a:r>
            <a:endParaRPr lang="en-NZ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689098" y="4422711"/>
            <a:ext cx="2470151" cy="2340037"/>
          </a:xfrm>
        </p:spPr>
        <p:txBody>
          <a:bodyPr>
            <a:normAutofit/>
          </a:bodyPr>
          <a:lstStyle/>
          <a:p>
            <a:pPr algn="just"/>
            <a:r>
              <a:rPr lang="en-NZ" b="1" dirty="0" smtClean="0"/>
              <a:t>ToastText01</a:t>
            </a:r>
            <a:br>
              <a:rPr lang="en-NZ" b="1" dirty="0" smtClean="0"/>
            </a:br>
            <a:r>
              <a:rPr lang="en-US" sz="1600" dirty="0" smtClean="0"/>
              <a:t>A </a:t>
            </a:r>
            <a:r>
              <a:rPr lang="en-US" sz="1600" dirty="0"/>
              <a:t>single string wrapped across three lines of text. </a:t>
            </a:r>
            <a:endParaRPr lang="en-NZ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478107" y="4422710"/>
            <a:ext cx="2470151" cy="234003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NZ" sz="2100" b="1" dirty="0" smtClean="0"/>
              <a:t>ToastText03</a:t>
            </a:r>
            <a:r>
              <a:rPr lang="en-NZ" b="1" dirty="0" smtClean="0"/>
              <a:t/>
            </a:r>
            <a:br>
              <a:rPr lang="en-NZ" b="1" dirty="0" smtClean="0"/>
            </a:br>
            <a:r>
              <a:rPr lang="en-US" sz="1700" dirty="0" smtClean="0"/>
              <a:t>One </a:t>
            </a:r>
            <a:r>
              <a:rPr lang="en-US" sz="1700" dirty="0"/>
              <a:t>string of bold text wrapped across the first and second lines, one string of regular text on the third line.</a:t>
            </a:r>
            <a:endParaRPr lang="en-NZ" sz="1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267116" y="4422710"/>
            <a:ext cx="2470151" cy="234004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NZ" sz="2600" b="1" dirty="0" smtClean="0"/>
              <a:t>ToastImageAndText02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2300" dirty="0"/>
              <a:t>A large image, one string of bold text on the first line, one string of regular text wrapped across the second and third lines. </a:t>
            </a:r>
            <a:endParaRPr lang="en-NZ" sz="23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056125" y="4422710"/>
            <a:ext cx="2470151" cy="23400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NZ" sz="2100" b="1" dirty="0" smtClean="0"/>
              <a:t>ToastImageAndText04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US" sz="1900" dirty="0"/>
              <a:t>A large image, one string of bold text on the first line, one string of regular text on the second line, one string of regular text on the third line</a:t>
            </a:r>
            <a:r>
              <a:rPr lang="en-US" sz="1900" dirty="0" smtClean="0"/>
              <a:t>.</a:t>
            </a:r>
            <a:endParaRPr lang="en-NZ" dirty="0"/>
          </a:p>
        </p:txBody>
      </p:sp>
      <p:pic>
        <p:nvPicPr>
          <p:cNvPr id="1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81" y="3246783"/>
            <a:ext cx="3483334" cy="814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515" y="2070854"/>
            <a:ext cx="3483334" cy="814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524" y="3246783"/>
            <a:ext cx="3483334" cy="814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533" y="2070854"/>
            <a:ext cx="3483334" cy="8142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55434" y="665046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C1624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7"/>
              </a:rPr>
              <a:t>The Docs</a:t>
            </a:r>
            <a:endParaRPr kumimoji="0" lang="en-NZ" sz="1400" b="0" i="0" u="none" strike="noStrike" kern="1200" cap="none" spc="0" normalizeH="0" baseline="0" noProof="0" dirty="0">
              <a:ln>
                <a:noFill/>
              </a:ln>
              <a:solidFill>
                <a:srgbClr val="0C1624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3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Now You Have to Be “Adaptive”…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 smtClean="0"/>
              <a:t>One template to rule them all: </a:t>
            </a:r>
            <a:r>
              <a:rPr lang="en-NZ" sz="3200" dirty="0" err="1" smtClean="0"/>
              <a:t>ToastGeneric</a:t>
            </a:r>
            <a:endParaRPr lang="en-NZ" sz="3200" dirty="0" smtClean="0"/>
          </a:p>
          <a:p>
            <a:pPr marL="0" indent="0">
              <a:buNone/>
            </a:pPr>
            <a:r>
              <a:rPr lang="en-NZ" sz="3200" dirty="0"/>
              <a:t>	</a:t>
            </a:r>
            <a:r>
              <a:rPr lang="en-NZ" sz="3200" dirty="0" smtClean="0"/>
              <a:t>Freedom to have your toast, your way</a:t>
            </a:r>
            <a:endParaRPr lang="en-NZ" sz="32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5" y="3522846"/>
            <a:ext cx="4314825" cy="3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8562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What’s Not Working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 smtClean="0"/>
              <a:t>  Events – Perform an action in code on click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Updatable toasts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 smtClean="0"/>
              <a:t>  Windows 10 Home Edition (Maybe?)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Updateable hel</a:t>
            </a:r>
            <a:r>
              <a:rPr lang="en-NZ" sz="2400" dirty="0"/>
              <a:t>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38" y="2009246"/>
            <a:ext cx="5616575" cy="3744383"/>
          </a:xfrm>
        </p:spPr>
      </p:pic>
      <p:pic>
        <p:nvPicPr>
          <p:cNvPr id="6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b="0" kern="1200" spc="-12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5400" b="0" i="0" u="none" strike="noStrike" kern="1200" cap="none" spc="-120" normalizeH="0" baseline="0" noProof="0" dirty="0" smtClean="0">
                <a:ln>
                  <a:noFill/>
                </a:ln>
                <a:solidFill>
                  <a:srgbClr val="F16953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What’s </a:t>
            </a:r>
            <a:r>
              <a:rPr kumimoji="0" lang="en-NZ" sz="5400" b="0" i="0" u="none" strike="sngStrike" kern="1200" cap="none" spc="-120" normalizeH="0" baseline="0" noProof="0" dirty="0" smtClean="0">
                <a:ln>
                  <a:noFill/>
                </a:ln>
                <a:solidFill>
                  <a:srgbClr val="F16953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Not Working</a:t>
            </a:r>
            <a:r>
              <a:rPr kumimoji="0" lang="en-NZ" sz="5400" b="0" i="0" u="none" strike="noStrike" kern="1200" cap="none" spc="-120" normalizeH="0" baseline="0" noProof="0" dirty="0" smtClean="0">
                <a:ln>
                  <a:noFill/>
                </a:ln>
                <a:solidFill>
                  <a:srgbClr val="F16953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Still Being Implemented</a:t>
            </a:r>
            <a:endParaRPr kumimoji="0" lang="en-NZ" sz="5400" b="0" i="0" u="none" strike="noStrike" kern="1200" cap="none" spc="-120" normalizeH="0" baseline="0" noProof="0" dirty="0">
              <a:ln>
                <a:noFill/>
              </a:ln>
              <a:solidFill>
                <a:srgbClr val="F16953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14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It’s </a:t>
            </a:r>
            <a:r>
              <a:rPr lang="en-NZ" sz="2400" dirty="0" smtClean="0"/>
              <a:t>all XML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You </a:t>
            </a:r>
            <a:r>
              <a:rPr lang="en-NZ" sz="2400" dirty="0" smtClean="0"/>
              <a:t>don’t need to touch XML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Leverage </a:t>
            </a:r>
            <a:r>
              <a:rPr lang="en-NZ" sz="2400" dirty="0" smtClean="0"/>
              <a:t>the </a:t>
            </a:r>
            <a:r>
              <a:rPr lang="en-NZ" sz="2400" strike="sngStrike" dirty="0" smtClean="0"/>
              <a:t>UWP</a:t>
            </a:r>
            <a:r>
              <a:rPr lang="en-NZ" sz="2400" dirty="0" smtClean="0"/>
              <a:t> </a:t>
            </a:r>
            <a:r>
              <a:rPr lang="en-NZ" sz="2400" dirty="0" smtClean="0">
                <a:hlinkClick r:id="rId3"/>
              </a:rPr>
              <a:t>Windows Community Toolkit</a:t>
            </a:r>
            <a:r>
              <a:rPr lang="en-NZ" sz="2400" dirty="0" smtClean="0"/>
              <a:t> to roll your own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Use </a:t>
            </a:r>
            <a:r>
              <a:rPr lang="en-NZ" sz="2400" dirty="0" smtClean="0">
                <a:hlinkClick r:id="rId4"/>
              </a:rPr>
              <a:t>BurntToast</a:t>
            </a:r>
            <a:endParaRPr lang="en-NZ" sz="2400" dirty="0" smtClean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NZ" sz="2400" dirty="0" smtClean="0"/>
              <a:t>Let </a:t>
            </a:r>
            <a:r>
              <a:rPr lang="en-NZ" sz="2400" dirty="0" smtClean="0"/>
              <a:t>me know your use cases!</a:t>
            </a:r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929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ANZPSUG Co-Organisers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326171"/>
              </p:ext>
            </p:extLst>
          </p:nvPr>
        </p:nvGraphicFramePr>
        <p:xfrm>
          <a:off x="838200" y="1825625"/>
          <a:ext cx="10512000" cy="335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2735948023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3078606140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4144843623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4134608523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115186376"/>
                    </a:ext>
                  </a:extLst>
                </a:gridCol>
              </a:tblGrid>
              <a:tr h="2412000"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6101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Z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Adam</a:t>
                      </a:r>
                      <a:r>
                        <a:rPr lang="en-NZ" sz="2000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Murray</a:t>
                      </a:r>
                      <a:endParaRPr lang="en-NZ" sz="2000" b="0" baseline="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NZ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(AUS)</a:t>
                      </a:r>
                    </a:p>
                    <a:p>
                      <a:pPr algn="ctr"/>
                      <a:r>
                        <a:rPr lang="en-NZ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@muzzar78</a:t>
                      </a:r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Charbel Aghnatios</a:t>
                      </a:r>
                      <a:endParaRPr lang="en-NZ" sz="2000" b="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(AUS)</a:t>
                      </a: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@Charbs_Security</a:t>
                      </a:r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Josh King</a:t>
                      </a:r>
                      <a:endParaRPr lang="en-NZ" sz="2000" b="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(NZ)</a:t>
                      </a:r>
                    </a:p>
                    <a:p>
                      <a:pPr algn="ctr"/>
                      <a:r>
                        <a:rPr lang="en-NZ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@WindosNZ</a:t>
                      </a:r>
                      <a:endParaRPr lang="en-NZ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13078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dirty="0" smtClean="0"/>
              <a:t>http://</a:t>
            </a:r>
            <a:r>
              <a:rPr lang="en-NZ" sz="3600" dirty="0" smtClean="0"/>
              <a:t>bit.ly/ANZPSUG-Sep18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2"/>
              </a:rPr>
              <a:t>@</a:t>
            </a:r>
            <a:r>
              <a:rPr lang="en-NZ" sz="3600" dirty="0" err="1" smtClean="0">
                <a:hlinkClick r:id="rId2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Finally: Book Giveaway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NZ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The Pester Book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, by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  <a:hlinkClick r:id="rId3"/>
              </a:rPr>
              <a:t>Adam Bertram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Provided by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  <a:hlinkClick r:id="rId4"/>
              </a:rPr>
              <a:t>TechSnips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  <p:pic>
        <p:nvPicPr>
          <p:cNvPr id="1026" name="Picture 2" descr="The Pester 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46" y="3510951"/>
            <a:ext cx="2465308" cy="3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October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ANZPSUG Meeting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Monday </a:t>
            </a:r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8</a:t>
            </a:r>
            <a:r>
              <a:rPr lang="en-NZ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October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Online (Skype for Business)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8 PM here in NZ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Daniel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Silva presenting: “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Power Your Raspberry Shell on It’s Core. Raspberry Pi +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PowerShell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Core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”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Tonight’s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Agenda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 PM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Meeting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start, casual chat, wait for people to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arrive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6:05 PM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Welcome &amp; meeting intro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6:10 PM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PowerShell Scheduled Jobs and Toast Notifications!</a:t>
            </a:r>
          </a:p>
          <a:p>
            <a:pPr>
              <a:lnSpc>
                <a:spcPct val="150000"/>
              </a:lnSpc>
            </a:pP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6:50 PM-</a:t>
            </a:r>
            <a:r>
              <a:rPr lang="en-NZ" b="1" dirty="0" smtClean="0">
                <a:solidFill>
                  <a:schemeClr val="bg1">
                    <a:lumMod val="95000"/>
                  </a:schemeClr>
                </a:solidFill>
              </a:rPr>
              <a:t>ish</a:t>
            </a:r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 – Book Giveaway</a:t>
            </a:r>
            <a:endParaRPr lang="en-NZ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4" y="5965369"/>
            <a:ext cx="849313" cy="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2707994"/>
          </a:xfrm>
        </p:spPr>
        <p:txBody>
          <a:bodyPr/>
          <a:lstStyle/>
          <a:p>
            <a:pPr fontAlgn="ctr"/>
            <a:r>
              <a:rPr lang="en-US" b="1" dirty="0" smtClean="0"/>
              <a:t>PowerShell Schedule Jobs and Toast Notifications</a:t>
            </a:r>
            <a:endParaRPr lang="en-NZ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358"/>
            <a:ext cx="7645401" cy="686635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625" y="-8358"/>
            <a:ext cx="7662025" cy="6866358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533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11075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8" y="1242618"/>
            <a:ext cx="10683875" cy="5238545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Did You Say Scheduled Tasks?</a:t>
            </a:r>
            <a:endParaRPr lang="en-NZ" dirty="0"/>
          </a:p>
        </p:txBody>
      </p:sp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7482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 Creepy Love Child</a:t>
            </a:r>
            <a:endParaRPr lang="en-NZ" dirty="0"/>
          </a:p>
        </p:txBody>
      </p:sp>
      <p:pic>
        <p:nvPicPr>
          <p:cNvPr id="2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60" y="2385703"/>
            <a:ext cx="3295650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23" y="3159413"/>
            <a:ext cx="62960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470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315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Font Awesome 5 Brands Regular</vt:lpstr>
      <vt:lpstr>Font Awesome 5 Free Solid</vt:lpstr>
      <vt:lpstr>Hack</vt:lpstr>
      <vt:lpstr>Open Sans</vt:lpstr>
      <vt:lpstr>Open Sans Light</vt:lpstr>
      <vt:lpstr>Open Sans Semibold</vt:lpstr>
      <vt:lpstr>Tw Cen MT</vt:lpstr>
      <vt:lpstr>Office Theme</vt:lpstr>
      <vt:lpstr>NOWCO Master</vt:lpstr>
      <vt:lpstr>Australia and New Zealand PowerShell User Group  September 2018</vt:lpstr>
      <vt:lpstr>ANZPSUG Co-Organisers</vt:lpstr>
      <vt:lpstr>October ANZPSUG Meeting</vt:lpstr>
      <vt:lpstr>Tonight’s Agenda</vt:lpstr>
      <vt:lpstr>PowerShell Schedule Jobs and Toast Notifications</vt:lpstr>
      <vt:lpstr>Who Am I?</vt:lpstr>
      <vt:lpstr>Did You Say Scheduled Tasks?</vt:lpstr>
      <vt:lpstr>A Creepy Love Child</vt:lpstr>
      <vt:lpstr>PowerPoint Presentation</vt:lpstr>
      <vt:lpstr>Takeaways</vt:lpstr>
      <vt:lpstr>What Is Toast?</vt:lpstr>
      <vt:lpstr>PowerPoint Presentation</vt:lpstr>
      <vt:lpstr>PowerPoint Presentation</vt:lpstr>
      <vt:lpstr>Anatomy of a Toast</vt:lpstr>
      <vt:lpstr>In the Beginning There Were Templates</vt:lpstr>
      <vt:lpstr>Now You Have to Be “Adaptive”…</vt:lpstr>
      <vt:lpstr>PowerPoint Presentation</vt:lpstr>
      <vt:lpstr>What’s Not Working</vt:lpstr>
      <vt:lpstr>Takeaways</vt:lpstr>
      <vt:lpstr>THANK YOU!</vt:lpstr>
      <vt:lpstr>Finally: Book Giveaway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Australia and New Zealand PowerShell User Group  July 2018</dc:title>
  <dc:creator>Joshua King</dc:creator>
  <cp:lastModifiedBy>Joshua King</cp:lastModifiedBy>
  <cp:revision>25</cp:revision>
  <dcterms:created xsi:type="dcterms:W3CDTF">2018-07-09T06:27:29Z</dcterms:created>
  <dcterms:modified xsi:type="dcterms:W3CDTF">2018-09-09T01:31:38Z</dcterms:modified>
</cp:coreProperties>
</file>